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303" r:id="rId3"/>
    <p:sldId id="29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80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22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612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89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9438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88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90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2034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280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4301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0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29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1258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71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57345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72179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9087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100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85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40251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83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69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74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29343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7299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027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94555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4863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33299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960002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32964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903820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01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41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82579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2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223213B0-85AD-9B9E-284C-E25A298045ED}"/>
              </a:ext>
            </a:extLst>
          </p:cNvPr>
          <p:cNvSpPr/>
          <p:nvPr userDrawn="1"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427B4C2-65DC-5971-D2B7-4448BD314EC3}"/>
              </a:ext>
            </a:extLst>
          </p:cNvPr>
          <p:cNvSpPr/>
          <p:nvPr userDrawn="1"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1EADA380-CEA0-E1B0-5FFC-9B20D1B07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9418A6D6-074F-9F18-CB83-623CAC93F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E251EE7-D43D-63FA-A2E9-76DF7494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270707" y="4935583"/>
            <a:ext cx="942777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l"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61262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705974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0975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30041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8700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644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87928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88539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3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4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5181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29376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1887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4129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09044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87263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91386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99445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73038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01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3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34261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16361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417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5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4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84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7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467B8D7-9E40-C71E-DCEC-49646BA3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/>
          <a:lstStyle/>
          <a:p>
            <a:r>
              <a:rPr lang="en-US" dirty="0"/>
              <a:t>Today's Presentation Overview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258467-912E-41BF-EA38-AB82629F33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Introduction of the presenter</a:t>
            </a:r>
          </a:p>
          <a:p>
            <a:endParaRPr lang="en-US" dirty="0"/>
          </a:p>
          <a:p>
            <a:r>
              <a:rPr lang="en-US" dirty="0"/>
              <a:t>Audience interaction strategies</a:t>
            </a:r>
          </a:p>
          <a:p>
            <a:endParaRPr lang="en-US" dirty="0"/>
          </a:p>
          <a:p>
            <a:r>
              <a:rPr lang="en-US" dirty="0"/>
              <a:t>Principles of compelling slide design</a:t>
            </a:r>
          </a:p>
          <a:p>
            <a:endParaRPr lang="en-US" dirty="0"/>
          </a:p>
          <a:p>
            <a:r>
              <a:rPr lang="en-US" dirty="0"/>
              <a:t>Public speaking tips</a:t>
            </a:r>
          </a:p>
          <a:p>
            <a:endParaRPr lang="en-US" dirty="0"/>
          </a:p>
          <a:p>
            <a:r>
              <a:rPr lang="en-US" dirty="0"/>
              <a:t>Final Q&amp;A and summary</a:t>
            </a:r>
          </a:p>
        </p:txBody>
      </p:sp>
    </p:spTree>
    <p:extLst>
      <p:ext uri="{BB962C8B-B14F-4D97-AF65-F5344CB8AC3E}">
        <p14:creationId xmlns:p14="http://schemas.microsoft.com/office/powerpoint/2010/main" val="279478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92D0-0FE8-791C-03D2-681B4225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307E9-4651-E1D0-CBD3-1FDEA2AB706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Start your presentation with a captivating hook and a clear objective.</a:t>
            </a:r>
          </a:p>
          <a:p>
            <a:r>
              <a:rPr lang="en-US" dirty="0"/>
              <a:t>Maintain attention using stories, questions, and direct eye contact.</a:t>
            </a:r>
          </a:p>
          <a:p>
            <a:r>
              <a:rPr lang="en-US" dirty="0"/>
              <a:t>Ensure every visual supports your narrative.</a:t>
            </a:r>
          </a:p>
          <a:p>
            <a:r>
              <a:rPr lang="en-US" dirty="0"/>
              <a:t>Finish confidently with a memorable closing message.</a:t>
            </a:r>
          </a:p>
        </p:txBody>
      </p:sp>
    </p:spTree>
    <p:extLst>
      <p:ext uri="{BB962C8B-B14F-4D97-AF65-F5344CB8AC3E}">
        <p14:creationId xmlns:p14="http://schemas.microsoft.com/office/powerpoint/2010/main" val="421367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0297-717F-07B9-5E57-0DEE4A97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Power of Visual Communication</a:t>
            </a:r>
          </a:p>
        </p:txBody>
      </p:sp>
      <p:pic>
        <p:nvPicPr>
          <p:cNvPr id="7" name="Picture Placeholder 6" descr="A grey purse with a gold buckle">
            <a:extLst>
              <a:ext uri="{FF2B5EF4-FFF2-40B4-BE49-F238E27FC236}">
                <a16:creationId xmlns:a16="http://schemas.microsoft.com/office/drawing/2014/main" id="{0C8C0C38-0DDA-72B2-850A-78E62471C2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5" r="6025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F5E30-BDF1-B577-C949-283A7E63789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Studies reveal that visuals account for up to 35% of audience recall.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Use authentic, high-quality images to build trust.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Incorporate motion graphics judiciously to emphasize key points.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Infographics simplify complex data into digestible insights.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Avoid overcrowding slides with text; less is more.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Maintain consistent use of brand elements for a professional look.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1748278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131</Words>
  <Application>Microsoft Office PowerPoint</Application>
  <PresentationFormat>와이드스크린</PresentationFormat>
  <Paragraphs>27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Arial</vt:lpstr>
      <vt:lpstr>Century Gothic</vt:lpstr>
      <vt:lpstr>Karla</vt:lpstr>
      <vt:lpstr>Univers Condensed Light</vt:lpstr>
      <vt:lpstr>Modern Geometric</vt:lpstr>
      <vt:lpstr>Today's Presentation Overview</vt:lpstr>
      <vt:lpstr>Key Takeaways</vt:lpstr>
      <vt:lpstr>The Power of Visual Communication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2</cp:revision>
  <dcterms:created xsi:type="dcterms:W3CDTF">2025-05-07T09:22:05Z</dcterms:created>
  <dcterms:modified xsi:type="dcterms:W3CDTF">2025-05-10T07:17:17Z</dcterms:modified>
</cp:coreProperties>
</file>